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uce Heavy" charset="1" panose="00000A00000000000000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Inter" charset="1" panose="020B05020300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-9010" b="-99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1083" y="1485301"/>
            <a:ext cx="11755702" cy="651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3"/>
              </a:lnSpc>
              <a:spcBef>
                <a:spcPct val="0"/>
              </a:spcBef>
            </a:pPr>
            <a:r>
              <a:rPr lang="en-US" b="true" sz="1869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COSMICCHAT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1083" y="8506257"/>
            <a:ext cx="456262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Üdvözöllek nálunk!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8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7968" y="1185044"/>
            <a:ext cx="12081508" cy="11915388"/>
          </a:xfrm>
          <a:custGeom>
            <a:avLst/>
            <a:gdLst/>
            <a:ahLst/>
            <a:cxnLst/>
            <a:rect r="r" b="b" t="t" l="l"/>
            <a:pathLst>
              <a:path h="11915388" w="12081508">
                <a:moveTo>
                  <a:pt x="0" y="0"/>
                </a:moveTo>
                <a:lnTo>
                  <a:pt x="12081508" y="0"/>
                </a:lnTo>
                <a:lnTo>
                  <a:pt x="12081508" y="11915387"/>
                </a:lnTo>
                <a:lnTo>
                  <a:pt x="0" y="11915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565" y="2067360"/>
            <a:ext cx="14552860" cy="90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FEJLESZTÉSI ESZKÖZÖK: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6094" y="3804632"/>
            <a:ext cx="2978098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Weboldal: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185418"/>
            <a:ext cx="2978098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Környezet: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6137" y="4614353"/>
            <a:ext cx="1195892" cy="1742389"/>
          </a:xfrm>
          <a:custGeom>
            <a:avLst/>
            <a:gdLst/>
            <a:ahLst/>
            <a:cxnLst/>
            <a:rect r="r" b="b" t="t" l="l"/>
            <a:pathLst>
              <a:path h="1742389" w="1195892">
                <a:moveTo>
                  <a:pt x="0" y="0"/>
                </a:moveTo>
                <a:lnTo>
                  <a:pt x="1195892" y="0"/>
                </a:lnTo>
                <a:lnTo>
                  <a:pt x="1195892" y="1742390"/>
                </a:lnTo>
                <a:lnTo>
                  <a:pt x="0" y="1742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13" t="0" r="-161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537" y="4583785"/>
            <a:ext cx="2936747" cy="1772958"/>
          </a:xfrm>
          <a:custGeom>
            <a:avLst/>
            <a:gdLst/>
            <a:ahLst/>
            <a:cxnLst/>
            <a:rect r="r" b="b" t="t" l="l"/>
            <a:pathLst>
              <a:path h="1772958" w="2936747">
                <a:moveTo>
                  <a:pt x="0" y="0"/>
                </a:moveTo>
                <a:lnTo>
                  <a:pt x="2936747" y="0"/>
                </a:lnTo>
                <a:lnTo>
                  <a:pt x="2936747" y="1772958"/>
                </a:lnTo>
                <a:lnTo>
                  <a:pt x="0" y="1772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63" t="0" r="-366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71529" y="4662292"/>
            <a:ext cx="1630798" cy="1646553"/>
          </a:xfrm>
          <a:custGeom>
            <a:avLst/>
            <a:gdLst/>
            <a:ahLst/>
            <a:cxnLst/>
            <a:rect r="r" b="b" t="t" l="l"/>
            <a:pathLst>
              <a:path h="1646553" w="1630798">
                <a:moveTo>
                  <a:pt x="0" y="0"/>
                </a:moveTo>
                <a:lnTo>
                  <a:pt x="1630798" y="0"/>
                </a:lnTo>
                <a:lnTo>
                  <a:pt x="1630798" y="1646552"/>
                </a:lnTo>
                <a:lnTo>
                  <a:pt x="0" y="1646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3" t="0" r="-48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59240" y="5073651"/>
            <a:ext cx="1837007" cy="997728"/>
          </a:xfrm>
          <a:custGeom>
            <a:avLst/>
            <a:gdLst/>
            <a:ahLst/>
            <a:cxnLst/>
            <a:rect r="r" b="b" t="t" l="l"/>
            <a:pathLst>
              <a:path h="997728" w="1837007">
                <a:moveTo>
                  <a:pt x="0" y="0"/>
                </a:moveTo>
                <a:lnTo>
                  <a:pt x="1837007" y="0"/>
                </a:lnTo>
                <a:lnTo>
                  <a:pt x="1837007" y="997728"/>
                </a:lnTo>
                <a:lnTo>
                  <a:pt x="0" y="997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1" t="0" r="-33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47846" y="4881845"/>
            <a:ext cx="2316095" cy="1207445"/>
          </a:xfrm>
          <a:custGeom>
            <a:avLst/>
            <a:gdLst/>
            <a:ahLst/>
            <a:cxnLst/>
            <a:rect r="r" b="b" t="t" l="l"/>
            <a:pathLst>
              <a:path h="1207445" w="2316095">
                <a:moveTo>
                  <a:pt x="0" y="0"/>
                </a:moveTo>
                <a:lnTo>
                  <a:pt x="2316094" y="0"/>
                </a:lnTo>
                <a:lnTo>
                  <a:pt x="2316094" y="1207446"/>
                </a:lnTo>
                <a:lnTo>
                  <a:pt x="0" y="1207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5" t="0" r="-45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99759" y="5073651"/>
            <a:ext cx="1150478" cy="1192161"/>
          </a:xfrm>
          <a:custGeom>
            <a:avLst/>
            <a:gdLst/>
            <a:ahLst/>
            <a:cxnLst/>
            <a:rect r="r" b="b" t="t" l="l"/>
            <a:pathLst>
              <a:path h="1192161" w="1150478">
                <a:moveTo>
                  <a:pt x="0" y="0"/>
                </a:moveTo>
                <a:lnTo>
                  <a:pt x="1150479" y="0"/>
                </a:lnTo>
                <a:lnTo>
                  <a:pt x="1150479" y="1192162"/>
                </a:lnTo>
                <a:lnTo>
                  <a:pt x="0" y="1192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06" t="0" r="-140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4560" y="8212980"/>
            <a:ext cx="1366677" cy="1366677"/>
          </a:xfrm>
          <a:custGeom>
            <a:avLst/>
            <a:gdLst/>
            <a:ahLst/>
            <a:cxnLst/>
            <a:rect r="r" b="b" t="t" l="l"/>
            <a:pathLst>
              <a:path h="1366677" w="1366677">
                <a:moveTo>
                  <a:pt x="0" y="0"/>
                </a:moveTo>
                <a:lnTo>
                  <a:pt x="1366678" y="0"/>
                </a:lnTo>
                <a:lnTo>
                  <a:pt x="1366678" y="1366677"/>
                </a:lnTo>
                <a:lnTo>
                  <a:pt x="0" y="1366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0285" y="8106371"/>
            <a:ext cx="1473287" cy="1473287"/>
          </a:xfrm>
          <a:custGeom>
            <a:avLst/>
            <a:gdLst/>
            <a:ahLst/>
            <a:cxnLst/>
            <a:rect r="r" b="b" t="t" l="l"/>
            <a:pathLst>
              <a:path h="1473287" w="1473287">
                <a:moveTo>
                  <a:pt x="0" y="0"/>
                </a:moveTo>
                <a:lnTo>
                  <a:pt x="1473286" y="0"/>
                </a:lnTo>
                <a:lnTo>
                  <a:pt x="1473286" y="1473286"/>
                </a:lnTo>
                <a:lnTo>
                  <a:pt x="0" y="1473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15076" y="7908414"/>
            <a:ext cx="1869201" cy="1869201"/>
          </a:xfrm>
          <a:custGeom>
            <a:avLst/>
            <a:gdLst/>
            <a:ahLst/>
            <a:cxnLst/>
            <a:rect r="r" b="b" t="t" l="l"/>
            <a:pathLst>
              <a:path h="1869201" w="1869201">
                <a:moveTo>
                  <a:pt x="0" y="0"/>
                </a:moveTo>
                <a:lnTo>
                  <a:pt x="1869201" y="0"/>
                </a:lnTo>
                <a:lnTo>
                  <a:pt x="1869201" y="1869200"/>
                </a:lnTo>
                <a:lnTo>
                  <a:pt x="0" y="18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4" t="-7678" r="-9007" b="-113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367440"/>
            <a:ext cx="7102477" cy="192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TÖBB MINT ÜZENETKÜLDÉS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096268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Könnyed regisztráció után egyböl használhatod az alkalmazás összes funkcióját legyen szó profil adatok módosításáról vagy barátok felvételéröl.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095875"/>
            <a:ext cx="7102477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Regisztráció → Barátok bejelölése → Üzenet váltás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3" r="0" b="-2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947" y="3793118"/>
            <a:ext cx="563792" cy="5637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6823" y="2248115"/>
            <a:ext cx="7102477" cy="192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</a:pPr>
            <a:r>
              <a:rPr lang="en-US" sz="5523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KÜLDETÉSÜNK</a:t>
            </a:r>
          </a:p>
          <a:p>
            <a:pPr algn="l">
              <a:lnSpc>
                <a:spcPts val="77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01537" y="3755018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Biztonság és adatvédelem: Teljes mértékben megfelelünk az európai adatvédelmi előírásoknak, és a felhasználók bármikor kérhetik adataik törlését vagy lekérését.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4947" y="5031553"/>
            <a:ext cx="563792" cy="5637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1635" y="3862534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9759" y="5100969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1537" y="4993453"/>
            <a:ext cx="710247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Az oldal teljes kommunikációja biztonságos kapcsolaton (SSL/TLS) keresztül történik, így semmilyen adat nem kerülhet ki „útközben”.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4947" y="6377008"/>
            <a:ext cx="563792" cy="5637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19759" y="6446424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7784" y="6338908"/>
            <a:ext cx="710247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Biztonságos fájlmegosztás: Minden megosztott fájl titkosítottan tárolódik, és csak jogosult felhasználók férhetnek hozzá – külön linkek vagy jogosultságkezelés révén.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4947" y="8078808"/>
            <a:ext cx="563792" cy="56379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19759" y="8148225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1537" y="8040708"/>
            <a:ext cx="710247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jövő tervei: Egy modern üzenetküldő platform fejlesztése nem ér véget az első működő verzióval. Az igazi érték abban rejlik, hogy folyamatosan fejlődik, hallgat a felhasználók visszajelzéseire, és reagál a technológiai változásokra.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-3291332">
            <a:off x="895502" y="715695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5" y="0"/>
                </a:moveTo>
                <a:lnTo>
                  <a:pt x="0" y="0"/>
                </a:lnTo>
                <a:lnTo>
                  <a:pt x="0" y="1217076"/>
                </a:lnTo>
                <a:lnTo>
                  <a:pt x="1217075" y="1217076"/>
                </a:lnTo>
                <a:lnTo>
                  <a:pt x="12170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40" t="-10133" r="-6447" b="-359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291332">
            <a:off x="815880" y="722723"/>
            <a:ext cx="1217075" cy="1217075"/>
          </a:xfrm>
          <a:custGeom>
            <a:avLst/>
            <a:gdLst/>
            <a:ahLst/>
            <a:cxnLst/>
            <a:rect r="r" b="b" t="t" l="l"/>
            <a:pathLst>
              <a:path h="1217075" w="1217075">
                <a:moveTo>
                  <a:pt x="1217076" y="0"/>
                </a:moveTo>
                <a:lnTo>
                  <a:pt x="0" y="0"/>
                </a:lnTo>
                <a:lnTo>
                  <a:pt x="0" y="1217075"/>
                </a:lnTo>
                <a:lnTo>
                  <a:pt x="1217076" y="1217075"/>
                </a:lnTo>
                <a:lnTo>
                  <a:pt x="12170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6516" y="1615227"/>
            <a:ext cx="5232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0F0D0E"/>
                </a:solidFill>
                <a:latin typeface="Inter"/>
                <a:ea typeface="Inter"/>
                <a:cs typeface="Inter"/>
                <a:sym typeface="Inter"/>
              </a:rPr>
              <a:t>Adatbázis: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7" t="0" r="0" b="-223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6883" y="6731200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2"/>
                </a:lnTo>
                <a:lnTo>
                  <a:pt x="0" y="347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6883" y="7412400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1"/>
                </a:lnTo>
                <a:lnTo>
                  <a:pt x="0" y="34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6883" y="8096564"/>
            <a:ext cx="347971" cy="347971"/>
          </a:xfrm>
          <a:custGeom>
            <a:avLst/>
            <a:gdLst/>
            <a:ahLst/>
            <a:cxnLst/>
            <a:rect r="r" b="b" t="t" l="l"/>
            <a:pathLst>
              <a:path h="347971" w="347971">
                <a:moveTo>
                  <a:pt x="0" y="0"/>
                </a:moveTo>
                <a:lnTo>
                  <a:pt x="347972" y="0"/>
                </a:lnTo>
                <a:lnTo>
                  <a:pt x="347972" y="347971"/>
                </a:lnTo>
                <a:lnTo>
                  <a:pt x="0" y="347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6238" y="2346219"/>
            <a:ext cx="15195524" cy="121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4"/>
              </a:lnSpc>
            </a:pPr>
            <a:r>
              <a:rPr lang="en-US" b="true" sz="8600" u="sng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HTTP://COSMICCHAT.HU/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883" y="5577737"/>
            <a:ext cx="4922417" cy="85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8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CONTAC 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67914" y="6737381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+36 30 573 9151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67914" y="7418580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www.cosmicchat.com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67914" y="8109386"/>
            <a:ext cx="3460251" cy="30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sz="18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benjamin.szasz@gmail.com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DAGj8VFzyeI</dc:identifier>
  <dcterms:modified xsi:type="dcterms:W3CDTF">2011-08-01T06:04:30Z</dcterms:modified>
  <cp:revision>1</cp:revision>
  <dc:title>Cosmic</dc:title>
</cp:coreProperties>
</file>